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B4EFB8-B69B-46AF-87EB-FAC195DDB50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FC316C-F8F2-4FA3-88C8-F3319F98AF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NyXUJ3esW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LIiq7B85g" TargetMode="External"/><Relationship Id="rId2" Type="http://schemas.openxmlformats.org/officeDocument/2006/relationships/hyperlink" Target="https://www.youtube.com/watch?v=sOVFn2oZXW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dirty="0" smtClean="0"/>
              <a:t>Да ли вас ове три слике подсећају на неки празник? Да ли знаш како се на енглеском каже ЗЕЦ, ЈАЈЕ, ПИЛЕ?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1" y="2730760"/>
            <a:ext cx="3889246" cy="339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leksandra\AppData\Local\Microsoft\Windows\INetCache\IE\VLJS177A\clipart00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730761"/>
            <a:ext cx="3352800" cy="28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ksandra\AppData\Local\Microsoft\Windows\INetCache\IE\VLJS177A\1200px-Egg_upright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70126"/>
            <a:ext cx="2405476" cy="22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ksandra\AppData\Local\Microsoft\Windows\INetCache\IE\W1QGL3I6\5664366650_7779590db2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52722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1" y="2133600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BUNNY / RABBIT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17049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EGG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5791200"/>
            <a:ext cx="214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CHICK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3505200" cy="45392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sr-Cyrl-RS" sz="2800" dirty="0" smtClean="0"/>
              <a:t>домаћи </a:t>
            </a:r>
            <a:r>
              <a:rPr lang="sr-Cyrl-RS" sz="2800" dirty="0" smtClean="0"/>
              <a:t>задатак који се шаље наставницама на мејл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25146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Домаћи задатак је следећи: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r-Cyrl-RS" dirty="0" smtClean="0"/>
              <a:t>На белом папиру или танком картону нацртај неколико јаја (два су довољна), и обој их и украси како желиш – на слици поред су предлози, али можеш како год ти одабереш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r-Cyrl-RS" dirty="0" smtClean="0"/>
              <a:t>Када су јаја нацртана и обојена, пажљиво их исеци и залепи у своју свеску из енглеског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r-Cyrl-RS" dirty="0" smtClean="0"/>
              <a:t>Испитај сам себе на енглеском шта си нацртао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r-Cyrl-RS" dirty="0" smtClean="0"/>
              <a:t>Фотографиши </a:t>
            </a:r>
            <a:r>
              <a:rPr lang="sr-Cyrl-RS" dirty="0" smtClean="0"/>
              <a:t>јаја и </a:t>
            </a:r>
            <a:r>
              <a:rPr lang="sr-Cyrl-RS" dirty="0" smtClean="0"/>
              <a:t>пошаљи </a:t>
            </a:r>
            <a:r>
              <a:rPr lang="sr-Cyrl-RS" dirty="0" smtClean="0"/>
              <a:t>својој наставници </a:t>
            </a:r>
            <a:r>
              <a:rPr lang="sr-Cyrl-RS" dirty="0" smtClean="0"/>
              <a:t>на мејл до Васкрса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4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/>
              <a:t>У енглеској култури, верује се да јаја за празник Васкрс/Ускрс доноси зека који се зове </a:t>
            </a:r>
            <a:r>
              <a:rPr lang="en-US" sz="3200" dirty="0" smtClean="0">
                <a:solidFill>
                  <a:srgbClr val="FFC000"/>
                </a:solidFill>
              </a:rPr>
              <a:t>Easter bunny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Aleksandra\AppData\Local\Microsoft\Windows\INetCache\IE\VLJS177A\12980013-easter-bunny-holding-o-rad-easter-egg-and-smil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88715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ksandra\AppData\Local\Microsoft\Windows\INetCache\IE\J9JMKPRV\Happy_Easter_Bunny_Transparent_Clipart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95" y="2438400"/>
            <a:ext cx="276301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Када некоме желимо да честитамо тј. пожелимо Срећан Васкрс, рећи ћемо </a:t>
            </a:r>
            <a:r>
              <a:rPr lang="en-US" dirty="0" smtClean="0">
                <a:solidFill>
                  <a:srgbClr val="FFC000"/>
                </a:solidFill>
              </a:rPr>
              <a:t>HAPPY EASTER!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Дакле, сам празник се назива </a:t>
            </a:r>
            <a:r>
              <a:rPr lang="en-US" dirty="0" smtClean="0">
                <a:solidFill>
                  <a:srgbClr val="FFC000"/>
                </a:solidFill>
              </a:rPr>
              <a:t>EASTER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Aleksandra\AppData\Local\Microsoft\Windows\INetCache\IE\OULFMP1P\Happy-Easter-bunny-on-sign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828925" cy="22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dirty="0" smtClean="0"/>
              <a:t>Како ми прослављамо овај празник? Шта видиш на следећој слици и како се то каже на енглеском?</a:t>
            </a:r>
            <a:endParaRPr lang="en-US" sz="2800" dirty="0"/>
          </a:p>
        </p:txBody>
      </p:sp>
      <p:pic>
        <p:nvPicPr>
          <p:cNvPr id="4100" name="Picture 4" descr="C:\Users\Aleksandra\AppData\Local\Microsoft\Windows\INetCache\IE\OULFMP1P\rudd-lysandra-late_6045828_62274119_egg-picture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 descr="C:\Users\Aleksandra\AppData\Local\Microsoft\Windows\INetCache\IE\VLJS177A\easter_egg_bask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8" y="2438400"/>
            <a:ext cx="304561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182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EASTER EGGS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CHOCOLATE EGGS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Такође, деца у Енглеској за овај празник морају да „лове“ јаја, тј</a:t>
            </a:r>
            <a:r>
              <a:rPr lang="en-US" sz="2400" dirty="0" smtClean="0"/>
              <a:t>.</a:t>
            </a:r>
            <a:r>
              <a:rPr lang="sr-Cyrl-RS" sz="2400" dirty="0" smtClean="0"/>
              <a:t> </a:t>
            </a:r>
            <a:r>
              <a:rPr lang="sr-Cyrl-RS" sz="2400" dirty="0"/>
              <a:t>д</a:t>
            </a:r>
            <a:r>
              <a:rPr lang="sr-Cyrl-RS" sz="2400" dirty="0" smtClean="0"/>
              <a:t>а иду у потрагу за скривеним јајима у кући/дворишту. То се на енглеском зове </a:t>
            </a:r>
            <a:r>
              <a:rPr lang="en-US" sz="2400" dirty="0" smtClean="0">
                <a:solidFill>
                  <a:schemeClr val="accent5"/>
                </a:solidFill>
              </a:rPr>
              <a:t>Easter egg hunt 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C:\Users\Aleksandra\AppData\Local\Microsoft\Windows\INetCache\IE\J9JMKPRV\MG_679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88663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eksandra\AppData\Local\Microsoft\Windows\INetCache\IE\VLJS177A\3413139975_0eae9892a1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52648"/>
            <a:ext cx="4008176" cy="27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599"/>
            <a:ext cx="3965178" cy="48768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000" dirty="0" smtClean="0"/>
              <a:t>Шта видите на овим сликама? Које је то боје? Колико их има? Где се налазе? Реци нам то на енглеском. Корпу са слике можеш да прецрташ у свеску из енглеског и да јаја обојиш према упутствима са </a:t>
            </a:r>
            <a:r>
              <a:rPr lang="sr-Cyrl-RS" sz="2000" dirty="0" smtClean="0"/>
              <a:t>слике (није обавезно и </a:t>
            </a:r>
            <a:r>
              <a:rPr lang="sr-Cyrl-RS" sz="2000" dirty="0" smtClean="0">
                <a:solidFill>
                  <a:srgbClr val="FFFF00"/>
                </a:solidFill>
              </a:rPr>
              <a:t>не треба </a:t>
            </a:r>
            <a:r>
              <a:rPr lang="sr-Cyrl-RS" sz="2000" dirty="0" smtClean="0"/>
              <a:t>слати наставници: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84218"/>
            <a:ext cx="4779585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176169" cy="46314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А шта можеш да кажеш о овој слици? Које речи знаш да кажеш на енглеском?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01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www.youtube.com/watch?v=ANyXUJ3esWE</a:t>
            </a:r>
            <a:r>
              <a:rPr lang="sr-Cyrl-RS" dirty="0" smtClean="0"/>
              <a:t> 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000" dirty="0" smtClean="0"/>
              <a:t>Кликом на линк испод, можете да погледате видео и чујете како се правилно неке од речи изговарају. Замолите некога старијег да после првог слушања искључи звук како бисте могли да проверите своје знање и сами изговорите неке речи: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98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www.youtube.com/watch?v=sOVFn2oZXWE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www.youtube.com/watch?v=nZLIiq7B85g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 за све оне који воле песмице, ево неких предлога: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335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Да ли вас ове три слике подсећају на неки празник? Да ли знаш како се на енглеском каже ЗЕЦ, ЈАЈЕ, ПИЛЕ?</vt:lpstr>
      <vt:lpstr>У енглеској култури, верује се да јаја за празник Васкрс/Ускрс доноси зека који се зове Easter bunny</vt:lpstr>
      <vt:lpstr>Дакле, сам празник се назива EASTER </vt:lpstr>
      <vt:lpstr>Како ми прослављамо овај празник? Шта видиш на следећој слици и како се то каже на енглеском?</vt:lpstr>
      <vt:lpstr>Такође, деца у Енглеској за овај празник морају да „лове“ јаја, тј. да иду у потрагу за скривеним јајима у кући/дворишту. То се на енглеском зове Easter egg hunt </vt:lpstr>
      <vt:lpstr>Шта видите на овим сликама? Које је то боје? Колико их има? Где се налазе? Реци нам то на енглеском. Корпу са слике можеш да прецрташ у свеску из енглеског и да јаја обојиш према упутствима са слике (није обавезно и не треба слати наставници:</vt:lpstr>
      <vt:lpstr>А шта можеш да кажеш о овој слици? Које речи знаш да кажеш на енглеском?</vt:lpstr>
      <vt:lpstr>Кликом на линк испод, можете да погледате видео и чујете како се правилно неке од речи изговарају. Замолите некога старијег да после првог слушања искључи звук како бисте могли да проверите своје знање и сами изговорите неке речи:</vt:lpstr>
      <vt:lpstr>А за све оне који воле песмице, ево неких предлога:</vt:lpstr>
      <vt:lpstr>HOMEWORK домаћи задатак који се шаље наставницама на мејл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Bojovic</dc:creator>
  <cp:lastModifiedBy>Aleksandra Bojovic</cp:lastModifiedBy>
  <cp:revision>8</cp:revision>
  <dcterms:created xsi:type="dcterms:W3CDTF">2020-04-11T12:30:00Z</dcterms:created>
  <dcterms:modified xsi:type="dcterms:W3CDTF">2020-04-12T09:13:25Z</dcterms:modified>
</cp:coreProperties>
</file>